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4630400" cy="8229600"/>
  <p:notesSz cx="8229600" cy="14630400"/>
  <p:embeddedFontLst>
    <p:embeddedFont>
      <p:font typeface="Raleway" pitchFamily="2" charset="0"/>
      <p:regular r:id="rId39"/>
    </p:embeddedFont>
    <p:embeddedFont>
      <p:font typeface="Roboto" panose="02000000000000000000" pitchFamily="2" charset="0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10"/>
  </p:normalViewPr>
  <p:slideViewPr>
    <p:cSldViewPr snapToGrid="0" snapToObjects="1">
      <p:cViewPr>
        <p:scale>
          <a:sx n="25" d="100"/>
          <a:sy n="25" d="100"/>
        </p:scale>
        <p:origin x="2280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317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4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4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208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Structure Design Specification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186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the essential components of designing a comprehensive data structure specification, encompassing its fundamental properties, operations, and complexity analysis.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5C5F7-ECB2-0C25-9958-287C9151B0BC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429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Function Calls and the Stack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Function Call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When a function is called, its parameters, local variables, and return address are pushed onto the stack.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Function Execution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function then uses the stack to access its data and perform operations.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Return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When the function completes, the stack is popped to restore the previous state and return control.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FBC39A-ECA5-F296-5BF8-727E9CBACA5E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Stack Frames: The Building Blocks of Function Execution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Local Variables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Each function call creates its own stack frame, which stores local variables that are only accessible within the function's scope.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Parameters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Parameters passed to the function are stored on the stack frame, allowing the function to access the values.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Return Address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return address is a pointer to the instruction where the program should resume after the function finishes executing.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6E155-B488-99AC-F0F6-D535AAD3B3A4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The Significance of the Memory Stack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5242"/>
            <a:ext cx="2982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Efficient Function Calls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stack enables seamless function calls and returns, preserving the state of the program and preventing conflicts.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Recursive Functions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Stacks are essential for supporting recursive functions, where a function calls itself, creating multiple nested stack frames.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Error Handling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Stacks are crucial for exception handling, allowing the program to unwind the stack and revert to a safe state.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FIFO Queues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FIFO queues are a fundamental data structure that follows the First-In, First-Out (FIFO) principle, similar to a waiting line at a store. Elements are added to the rear of the queue and removed from the front, ensuring that the oldest element is processed first.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0468"/>
            <a:ext cx="6865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Definition of a FIFO Queue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89409"/>
            <a:ext cx="3664863" cy="3499604"/>
          </a:xfrm>
          <a:prstGeom prst="roundRect">
            <a:avLst>
              <a:gd name="adj" fmla="val 27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23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Characteristics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1426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FIFO queues are linear data structures that maintain a specific order of elements.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89409"/>
            <a:ext cx="3664863" cy="3499604"/>
          </a:xfrm>
          <a:prstGeom prst="roundRect">
            <a:avLst>
              <a:gd name="adj" fmla="val 27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123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614261"/>
            <a:ext cx="319599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operations include enqueue (adding an element), dequeue (removing an element), peek (accessing the front element without removing it), and isEmpty (checking if the queue is empty).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1150620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Array-Based Implementation of a FIFO Queue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Enqueue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a new element to the rear of the queue, incrementing the rear pointer.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Dequeue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the element at the front of the queue, incrementing the front pointer.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Circular Buffer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the rear pointer reaches the end of the array, it wraps back to the beginning to efficiently utilize the available space.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6DB14-49D1-B301-B888-16483A398825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Linked List-Based Implementation of a FIFO Queue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node in the linked list contains data and a pointer to the next node.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Pointers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front pointer points to the first node, and the rear pointer points to the last node in the list.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Size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list implementation allows the queue to dynamically adjust its size, eliminating the fixed-size limitations of arrays.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957788-E890-811B-8FFB-5708B5FDE30C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17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30009"/>
            <a:ext cx="12203311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Concrete Example Illustrating the FIFO Queue in Action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2465" y="3818453"/>
            <a:ext cx="13285470" cy="3887391"/>
          </a:xfrm>
          <a:prstGeom prst="roundRect">
            <a:avLst>
              <a:gd name="adj" fmla="val 20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0085" y="3826073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72133" y="3948946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1058" y="3948946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Queue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0085" y="4379238"/>
            <a:ext cx="13270230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72133" y="4502110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state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1058" y="4502110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[]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0085" y="4932402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72133" y="5055275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Enqueue 1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1058" y="5055275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[1]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0085" y="5485567"/>
            <a:ext cx="13270230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72133" y="5608439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Enqueue 2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1058" y="5608439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[1, 2]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0085" y="6038731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72133" y="6161603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Enqueue 3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511058" y="6161603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[1, 2, 3]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80085" y="6591895"/>
            <a:ext cx="13270230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72133" y="6714768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Dequeue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511058" y="6714768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[2, 3]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680085" y="7145060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872133" y="7267932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Dequeue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7511058" y="7267932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[3]</a:t>
            </a:r>
            <a:endParaRPr lang="en-US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D324E2-7E7A-7BE8-6523-51C5BABF9909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Comparing Two Sorting Algorithms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compares two popular sorting algorithms: Merge Sort and Quick Sort. We'll delve into their characteristics, analyze their complexities, and examine their performance in different scenarios.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4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Sorting Algorithms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872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87227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87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Merge Sort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27767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divide-and-conquer algorithm that recursively divides the input array into halves, sorts them, and merges the sorted halves.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7872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872270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787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Sort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27767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divide-and-conquer algorithm that selects a pivot element, partitions the array around the pivot, and recursively sorts the sub-arrays.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322EC-114A-67A3-C15C-32A5CAFD6CAF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210" y="696635"/>
            <a:ext cx="6520220" cy="6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the Data Structures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210" y="1887855"/>
            <a:ext cx="466130" cy="4661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1778" y="1965484"/>
            <a:ext cx="13299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8508" y="1887855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Arrays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8508" y="2335768"/>
            <a:ext cx="3069908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Arrays are linear data structures that store elements of the same data type in contiguous memory locations, allowing for efficient access based on index.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584" y="1887855"/>
            <a:ext cx="466130" cy="4661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7627" y="1965484"/>
            <a:ext cx="161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8883" y="1887855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Linked Lists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8883" y="2335768"/>
            <a:ext cx="3069908" cy="1988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lists are linear data structures where each element, known as a node, contains data and a pointer to the next node, providing flexibility in memory allocation and dynamic size.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5210" y="4764762"/>
            <a:ext cx="466130" cy="4661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5228" y="4842391"/>
            <a:ext cx="16597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8508" y="4764762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Trees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8508" y="5212675"/>
            <a:ext cx="3069908" cy="2320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Trees are hierarchical data structures that consist of nodes connected by edges, representing a parent-child relationship, facilitating efficient searching and sorting algorithms.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5584" y="4764762"/>
            <a:ext cx="466130" cy="4661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3817" y="4842391"/>
            <a:ext cx="16966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8883" y="4764762"/>
            <a:ext cx="25900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Graphs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8883" y="5212675"/>
            <a:ext cx="3069908" cy="2320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Graphs are non-linear data structures representing relationships between entities, where nodes represent entities and edges represent connections, allowing for modeling complex networks.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697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Complexity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Merge Sort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 a consistent time complexity of O(n log n) in all cases, making it a reliable choice for sorting large datasets.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Sort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 an average time complexity of O(n log n), but its worst-case complexity can reach O(n^2) if the pivot selection is not optimized.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2FB1E-2B7E-4BA7-509A-805957C8074A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4822"/>
            <a:ext cx="7018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Space Complexity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33763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Merge Sort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5861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O(n) auxiliary space for storing the merged sub-arrays during the sorting process.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33763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Sort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5861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Typically has an average space complexity of O(log n), but it can reach O(n) in the worst-case scenario.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A7DDB-4E8F-8335-13C2-F9F00C810CC9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5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Stability Comparison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2475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51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Merge Sort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4199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sorting algorithm, meaning equal elements maintain their original relative order after sorting.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63927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Sort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Unstable sorting algorithm, meaning equal elements might not retain their original order after sorting.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D85DB-629F-BC5C-9007-195E17751EC7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69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Algorithmic Comparison Table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84696"/>
            <a:ext cx="7556421" cy="3417808"/>
          </a:xfrm>
          <a:prstGeom prst="roundRect">
            <a:avLst>
              <a:gd name="adj" fmla="val 2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292316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581" y="3436025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540556" y="3436025"/>
            <a:ext cx="10469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Complexity (Average)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048720" y="3436025"/>
            <a:ext cx="10469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Complexity (Worst Case)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556885" y="3436025"/>
            <a:ext cx="1046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Space Complexity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65050" y="3436025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Stability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03134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581" y="5175052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Merge Sort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540556" y="5175052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O(n log n)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048720" y="5175052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O(n log n)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556885" y="5175052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O(n)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065050" y="5175052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04456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581" y="6188273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Sort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540556" y="618827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O(n log n)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048720" y="618827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O(n^2)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556885" y="618827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O(log n)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065050" y="6188273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Unstable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8888730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Comparison Methodology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357074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6676" y="5633085"/>
            <a:ext cx="12477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389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Selection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range of datasets, including randomly generated arrays and arrays with specific properties, will be used.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9119" y="5633085"/>
            <a:ext cx="15192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405" y="6653451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algorithms will be implemented in a consistent programming language and environment to ensure fair comparison.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03349" y="5633085"/>
            <a:ext cx="15573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007078" y="3862507"/>
            <a:ext cx="334827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Execution Time Measurement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Execution times for each algorithm on different datasets will be recorded and analyzed to assess their performance.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B11400-9ECC-9F52-EFFA-C09D324E6E58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777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Comparison Results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Merge Sort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Generally outperforms Quick Sort in terms of consistent performance across various dataset sizes and distributions.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Sort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15457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be faster than Merge Sort for smaller datasets, but its performance can degrade significantly in the worst-case scenarios.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9916C-E270-80B3-5FEA-CE430E6B3715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Concrete Example Walkthrough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illustrate with a simple array: [5, 2, 8, 1, 9]. We'll walk through how both Merge Sort and Quick Sort would sort this array.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A291D-0EEC-69EC-47AB-AD1CA2EDDB78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Merge Sort and Quick Sort are effective sorting algorithms with distinct characteristics. The choice between them depends on the specific application and the desired performance trade-offs.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Network Shortest Path Algorithms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shortest path algorithms are used to find the shortest path between two nodes in a network. They are used in many applications, including mapping, routing, and transportation.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Network Shortest Path Algorithms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284607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Network Representation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network is represented as a graph with nodes and edges, each edge having a weight representing the distance or cost between two nodes.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2846070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Shortest Path Problem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goal is to find the shortest path between a source and destination node, minimizing the total weight along the path.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8096" y="6350198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5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Shortest path algorithms have diverse applications in areas like GPS navigation, network routing, and transportation planning.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717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 the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Insertion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Adding new data elements to the data structure, potentially at a specific location or according to predefined rules.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Deletion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Removing data elements from the data structure based on specific criteria, such as value, index, or position.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Search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Locating a specific data element within the structure, often using search algorithms tailored to the structure's organization.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88FEE-1139-6950-346D-02F5173CFD58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9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Dijkstra's Algorithm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2704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2876669" y="492704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2636758" y="46718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19043" y="4756904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474351" y="5947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Initialization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643818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by setting the distance to the source node to 0 and all other nodes to infinity.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841" y="492704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7059930" y="46718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6379" y="4756904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897523" y="5947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43776" y="643818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Iteratively select the node with the shortest distance and update the distances to its neighbors.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1723013" y="492704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11483102" y="46718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47408" y="4756904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320695" y="5947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Termination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66948" y="643818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terminates when all nodes have been visited or the destination node has been reached.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60705A-9E2C-6B54-0E33-80A7FFDDE2B3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909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Illustrating Dijkstra's Algorithm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Initialize the distances to the source node. Nodes not directly connected have infinity distances.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2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neighbors of the source node and update their distances.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3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the exploration process, selecting the node with the smallest distance and updating its neighbors.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3BEF0-2FEA-E7F3-D8D3-46FE80628909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Prim-Jarnik Algorithm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Initialization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with an empty minimum spanning tree (MST) and a single node.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Edge Selection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the edge with the minimum weight connecting a node in the MST to a node not in the MST.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Tree Expansion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the selected edge and its corresponding node to the MST.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10695-2E68-899C-4411-F84E1CC80E84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26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Illustrating Prim-Jarnik Algorithm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40343"/>
            <a:ext cx="7556421" cy="4506516"/>
          </a:xfrm>
          <a:prstGeom prst="roundRect">
            <a:avLst>
              <a:gd name="adj" fmla="val 2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4796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8916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89167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with an empty MST and a single node.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761184"/>
            <a:ext cx="754118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048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2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04893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the edge with the minimum weight connecting a node in the MST to a node not in the MST.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500211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6439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3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643920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the selected edge and its corresponding node to the MST. Repeat until all nodes are included.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04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Example of Dijkstra's Algorithm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Scenario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51306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the shortest path from node A to node F in a network with specific edge weights.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Applying Dijkstra's algorithm, the distances to each node are updated step-by-step, leading to the shortest path: A-B-D-F.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E39E1-1414-DCA8-5DB5-733ED86A4AFD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Example of Prim-Jarnik Algorithm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442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Scenario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2844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the minimum spanning tree for a network with specific edge weights.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4442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728448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Applying the Prim-Jarnik algorithm, the minimum weight edges are progressively added to the tree, resulting in a connected structure with minimum total edge weight.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2668786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Complexity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741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Dijkstra's algorithm typically has a time complexity of O(E log V), where E is the number of edges and V is the number of nodes.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2668786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Space Complexity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algorithms require additional space to store distances and other information, making their space complexity dependent on the size of the network.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8096" y="5818584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efficiency of these algorithms can vary depending on the specific network structure and the size of the data set.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7228"/>
            <a:ext cx="6584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Specify Input Parameters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726168"/>
            <a:ext cx="30480" cy="5826085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22123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1981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206633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Type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44340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Specifies the type of data elements that the data structure can store, ensuring data consistency and integrity.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1178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3877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5250" y="3962995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Size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340066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Defines the maximum number of elements that the data structure can hold, influencing memory allocation and performance.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7746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375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3107" y="6222563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Initial Value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Specifies the initial value or state of the data structure, potentially influencing its subsequent operations.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75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 Pre- and Post-conditions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25309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59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Pre-conditions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50162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Conditions that must hold true before an operation is executed, ensuring the operation's validity and preventing unexpected outcomes.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25309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59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Post-conditions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50162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Conditions that must hold true after an operation is completed, guaranteeing the operation's desired effects and validating its success.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C72479-EC1B-E85A-5EBD-7565093A50E2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7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Discuss Time and Space Complexity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85342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69296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8366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83667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Complexity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8366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Space Complexity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34328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48698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O(1) - Constant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O(1) - Constant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99360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513730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O(n) - Linear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O(1) - Constant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64392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7876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7876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O(n) - Linear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7876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O(1) - Constant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Examples and Code Snippets (if applicable)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Example 1: Array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 arr[5] = {1, 2, 3, 4, 5};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82535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Example 2: Linked List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 Node { int data; Node* next; };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Example 3: Tree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TreeNode { int data; TreeNode* left; TreeNode* right; };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48055-C6DB-1C62-BF1E-39780EDA8267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5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Memory Stack: A Fundamental Concept</a:t>
            </a:r>
            <a:endParaRPr kumimoji="0" lang="en-US" sz="6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 memory stack is a data structure that follows the Last-In, First-Out (LIFO) principle. This means the last item added to the stack is the first one to be removed.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623BE-55A5-A812-86E6-1E5FDE030EF6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B1B27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Stack Operations: Push, Pop, and Peek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74904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Push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push operation adds a new element to the top of the stack.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749040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Pop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pop operation removes the top element from the stack.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496" y="5810131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Peek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The peek operation retrieves the top element without removing it.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123DB6-EFD1-68FD-FAAF-DF1C824B3E0D}"/>
              </a:ext>
            </a:extLst>
          </p:cNvPr>
          <p:cNvSpPr/>
          <p:nvPr/>
        </p:nvSpPr>
        <p:spPr>
          <a:xfrm>
            <a:off x="12938540" y="7641770"/>
            <a:ext cx="1665514" cy="538843"/>
          </a:xfrm>
          <a:prstGeom prst="rect">
            <a:avLst/>
          </a:prstGeom>
          <a:solidFill>
            <a:srgbClr val="FAFAFC"/>
          </a:solidFill>
          <a:ln>
            <a:solidFill>
              <a:srgbClr val="FAF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2072</Words>
  <Application>Microsoft Office PowerPoint</Application>
  <PresentationFormat>Custom</PresentationFormat>
  <Paragraphs>284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Roboto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Hoang Pham</cp:lastModifiedBy>
  <cp:revision>4</cp:revision>
  <dcterms:created xsi:type="dcterms:W3CDTF">2024-10-16T13:43:27Z</dcterms:created>
  <dcterms:modified xsi:type="dcterms:W3CDTF">2024-10-16T13:59:30Z</dcterms:modified>
</cp:coreProperties>
</file>